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253C7D-E937-0C2B-589B-4F9666EFA487}" v="4" dt="2025-11-06T14:03:14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 Porte" userId="S::hporte@carnforthhigh.co.uk::6bab10ec-cf51-4b06-9f08-4d6a97c8312c" providerId="AD" clId="Web-{9B253C7D-E937-0C2B-589B-4F9666EFA487}"/>
    <pc:docChg chg="modSld">
      <pc:chgData name="H Porte" userId="S::hporte@carnforthhigh.co.uk::6bab10ec-cf51-4b06-9f08-4d6a97c8312c" providerId="AD" clId="Web-{9B253C7D-E937-0C2B-589B-4F9666EFA487}" dt="2025-11-06T14:03:10.518" v="0" actId="20577"/>
      <pc:docMkLst>
        <pc:docMk/>
      </pc:docMkLst>
      <pc:sldChg chg="modSp">
        <pc:chgData name="H Porte" userId="S::hporte@carnforthhigh.co.uk::6bab10ec-cf51-4b06-9f08-4d6a97c8312c" providerId="AD" clId="Web-{9B253C7D-E937-0C2B-589B-4F9666EFA487}" dt="2025-11-06T14:03:10.518" v="0" actId="20577"/>
        <pc:sldMkLst>
          <pc:docMk/>
          <pc:sldMk cId="2159049309" sldId="256"/>
        </pc:sldMkLst>
        <pc:spChg chg="mod">
          <ac:chgData name="H Porte" userId="S::hporte@carnforthhigh.co.uk::6bab10ec-cf51-4b06-9f08-4d6a97c8312c" providerId="AD" clId="Web-{9B253C7D-E937-0C2B-589B-4F9666EFA487}" dt="2025-11-06T14:03:10.518" v="0" actId="20577"/>
          <ac:spMkLst>
            <pc:docMk/>
            <pc:sldMk cId="2159049309" sldId="256"/>
            <ac:spMk id="7" creationId="{8D31DAA7-BA41-48D2-8ED8-918F70163B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322B-1EF4-42E5-A2A3-360562764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80E4B-8BB2-4E91-922F-3783BBB36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F49D3-358D-4DED-AE3A-B918245D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D0C38-87C7-44C5-8446-965B6C45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717CD-CEB8-450C-9699-C6A51A82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0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F8C6-39C7-46FF-9DD7-5C86361D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11278-0D4A-4E81-B158-3242CC6D6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0A165-F28D-4571-83BC-9C6E94C50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F663D-0F85-4F79-8994-9A4A15D0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88762-43B7-41CD-B8F1-D2B3A3B73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2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6248FD-67C2-4428-B868-0D2BA367AB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38CD9-C381-4717-B1BF-7ED4A1112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C88DD-B1BF-4774-92AE-5A26734C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0B0C-9CF5-4F23-9D40-8966EFC8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B39B0-A9B9-470B-8712-51C10444B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3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2EE4-D44D-4D90-A183-48AEC7D0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11321-7D50-4E74-BE58-7C28BB680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8BB74-3450-44E1-A1F6-73C9A18E3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01A3E-7E2D-475C-9D5A-6EDC1B2B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665AE-4266-40B5-82A8-E889DF82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04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4F75-8336-4142-BC54-675425D8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06156-7E69-47D8-801D-B718C9A86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C9B52-87F8-4F0D-B42B-0B3C961B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00964-B6F3-470F-9C4E-EC5B7D1D0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FB6F-A6C6-469A-A1FB-4A30BF8C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416CC-0493-4662-89DC-52DA72024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B4D3B-3AA2-415E-AAA4-CF3F25ACD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63FA2-C145-4611-A81B-EAFF3A0B8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17177-1F60-4AA4-8D90-4E194915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1D8FA-A07D-4B40-8650-8F5A443F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B7C33-126F-4907-84F3-DEC1E8A4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8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00A4C-9BAF-4AEA-8B78-E313B7B0F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B2230-878E-49CD-9CAF-1B8404A8D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5087F5-D8A0-41EC-8D46-73080797B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B122B5-1E77-4361-AF13-518497829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87AC10-53A7-435E-A15E-37872A72A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923943-47D2-4452-8DCD-28FF5780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5CE75B-2164-4879-961F-87294A64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BDBB7-1408-491C-8EBB-C5BADE7E4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88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C6667-E730-48D3-BCC3-2C3091EB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52A85-8E60-43A4-B184-4590D2EB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34872-DEFF-47B0-A09F-CB52BB1A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8DB45D-169E-4122-A086-91D38762B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61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8C3B03-D132-4201-8EF9-591C350C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C1895-6C42-44B2-9E99-6C1AF765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4BC76-0379-49A6-AA50-D0E22AF6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06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3E630-A96B-4313-A8B5-08B5259B8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A464B-F2B1-404C-8BB4-10CA8586D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74E9C-C929-4040-ACF8-9DAC292CB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A15A2-C9C2-4FC3-80CE-EA1305E97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93ADA-14E5-4288-A778-9EB25945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0EB85-BCE8-4BDD-BCD2-E925B2F2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07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692AA-4951-412E-94DE-358209DBB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4B53A3-77F2-48A4-9D4B-20B197670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5C264-B217-4E37-BCBC-050863F08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91766-67C0-4E56-A755-6DB80CC7B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C0C2E-6A69-4CC5-98B0-8F07EC3F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37123-28E0-44D3-A9F5-B83F1B50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76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45385-F3FB-46A2-8477-28AEF9F1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0AA36-FB01-4915-B824-D6061CCCD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D1EEE-160B-4A3E-9839-3EAFB170F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37A54-3E44-403F-AF6B-A743AE366A1D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F22AC-0D39-49AD-8207-498DC026A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1BB8C-14CF-4327-8036-B8792C07E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49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genie.co.uk/gcse.php#google_vignette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1stclassmaths.com/edexcelrevision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corbettmaths.com/2024/11/30/gcse-higher-100-days-2025/" TargetMode="External"/><Relationship Id="rId4" Type="http://schemas.openxmlformats.org/officeDocument/2006/relationships/hyperlink" Target="https://corbettmaths.com/2024/11/30/gcse-foundation-100-days-202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93FA1F-6267-43CF-B19F-06668EB8AA64}"/>
              </a:ext>
            </a:extLst>
          </p:cNvPr>
          <p:cNvSpPr txBox="1"/>
          <p:nvPr/>
        </p:nvSpPr>
        <p:spPr>
          <a:xfrm>
            <a:off x="292963" y="113539"/>
            <a:ext cx="4870692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Mathematics Revision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252AAD-B3DF-447E-A3F5-21E05012466B}"/>
              </a:ext>
            </a:extLst>
          </p:cNvPr>
          <p:cNvSpPr txBox="1"/>
          <p:nvPr/>
        </p:nvSpPr>
        <p:spPr>
          <a:xfrm>
            <a:off x="8309499" y="79196"/>
            <a:ext cx="3716915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Paper 1: Thu 15 May (Non-Calculator)</a:t>
            </a:r>
          </a:p>
          <a:p>
            <a:r>
              <a:rPr lang="en-GB" dirty="0"/>
              <a:t>Paper 2: Wed 4 Jun (Calculator)</a:t>
            </a:r>
          </a:p>
          <a:p>
            <a:r>
              <a:rPr lang="en-GB" dirty="0"/>
              <a:t>Paper 3: Wed 11 Jun (Calculator)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083BF-334A-43F9-A5A8-BE5BF4C221AE}"/>
              </a:ext>
            </a:extLst>
          </p:cNvPr>
          <p:cNvSpPr txBox="1"/>
          <p:nvPr/>
        </p:nvSpPr>
        <p:spPr>
          <a:xfrm>
            <a:off x="292963" y="1345901"/>
            <a:ext cx="10644326" cy="264687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/>
              <a:t>Access to IT?</a:t>
            </a:r>
          </a:p>
          <a:p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Topic Questions: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2"/>
              </a:rPr>
              <a:t>1</a:t>
            </a:r>
            <a:r>
              <a:rPr lang="en-GB" baseline="30000" dirty="0">
                <a:hlinkClick r:id="rId2"/>
              </a:rPr>
              <a:t>st</a:t>
            </a:r>
            <a:r>
              <a:rPr lang="en-GB" dirty="0">
                <a:hlinkClick r:id="rId2"/>
              </a:rPr>
              <a:t> Class Maths </a:t>
            </a:r>
            <a:r>
              <a:rPr lang="en-GB" dirty="0"/>
              <a:t>(https://www.1stclassmaths.com/edexcelrevision)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hlinkClick r:id="rId3"/>
              </a:rPr>
              <a:t>Mathsgenie</a:t>
            </a:r>
            <a:r>
              <a:rPr lang="en-GB" dirty="0"/>
              <a:t> (https://www.mathsgenie.co.uk/gcse.php#google_vignette)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MrCorbett</a:t>
            </a:r>
            <a:r>
              <a:rPr lang="en-GB" dirty="0"/>
              <a:t> Maths (100 Days to Go)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4"/>
              </a:rPr>
              <a:t>Foundation</a:t>
            </a:r>
            <a:r>
              <a:rPr lang="en-GB" dirty="0"/>
              <a:t> (</a:t>
            </a:r>
            <a:r>
              <a:rPr lang="en-GB" dirty="0">
                <a:hlinkClick r:id="rId4"/>
              </a:rPr>
              <a:t>https://corbettmaths.com/2024/11/30/gcse-foundation-100-days-2025/</a:t>
            </a:r>
            <a:r>
              <a:rPr lang="en-GB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5"/>
              </a:rPr>
              <a:t>Higher</a:t>
            </a:r>
            <a:r>
              <a:rPr lang="en-GB" dirty="0"/>
              <a:t> (</a:t>
            </a:r>
            <a:r>
              <a:rPr lang="en-GB" dirty="0">
                <a:hlinkClick r:id="rId5"/>
              </a:rPr>
              <a:t>https://corbettmaths.com/2024/11/30/gcse-higher-100-days-2025/</a:t>
            </a:r>
            <a:r>
              <a:rPr lang="en-GB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31DAA7-BA41-48D2-8ED8-918F70163B8F}"/>
              </a:ext>
            </a:extLst>
          </p:cNvPr>
          <p:cNvSpPr txBox="1"/>
          <p:nvPr/>
        </p:nvSpPr>
        <p:spPr>
          <a:xfrm>
            <a:off x="292963" y="4341181"/>
            <a:ext cx="7331186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</a:rPr>
              <a:t>Paper Based Practice?</a:t>
            </a:r>
          </a:p>
          <a:p>
            <a:endParaRPr lang="en-GB" sz="24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Weekly exam paper from your class teacher. Use the QR code to check answers (video solutions).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Make sure you check Class Charts as a Paper 2 and Paper 3 practise paper will be released after Paper 1 2025.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76BC079-8001-4B03-941A-5E3DA39416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7723">
            <a:off x="5980204" y="1116984"/>
            <a:ext cx="6046210" cy="13811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3611AF-E22D-49BB-B0F7-16F3A25C28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387907">
            <a:off x="7720484" y="4160333"/>
            <a:ext cx="4178552" cy="244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4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0609c0-b5e7-4048-8b00-0535c9d854a0" xsi:nil="true"/>
    <lcf76f155ced4ddcb4097134ff3c332f xmlns="2873ded5-1ced-4dbb-9eed-f3464cc757c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0263B93F9FE47982251ACE438191B" ma:contentTypeVersion="15" ma:contentTypeDescription="Create a new document." ma:contentTypeScope="" ma:versionID="8b9d3abd21868ba6ad2338e85a546518">
  <xsd:schema xmlns:xsd="http://www.w3.org/2001/XMLSchema" xmlns:xs="http://www.w3.org/2001/XMLSchema" xmlns:p="http://schemas.microsoft.com/office/2006/metadata/properties" xmlns:ns2="2873ded5-1ced-4dbb-9eed-f3464cc757c6" xmlns:ns3="820609c0-b5e7-4048-8b00-0535c9d854a0" targetNamespace="http://schemas.microsoft.com/office/2006/metadata/properties" ma:root="true" ma:fieldsID="41a96ecb48507c1c7608c09a3a68f7bd" ns2:_="" ns3:_="">
    <xsd:import namespace="2873ded5-1ced-4dbb-9eed-f3464cc757c6"/>
    <xsd:import namespace="820609c0-b5e7-4048-8b00-0535c9d854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3ded5-1ced-4dbb-9eed-f3464cc75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af48651-3a9e-4a38-9e77-fcb117ae5d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609c0-b5e7-4048-8b00-0535c9d854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84bbb2b-5f38-446b-ac2b-fc37b9b97861}" ma:internalName="TaxCatchAll" ma:showField="CatchAllData" ma:web="820609c0-b5e7-4048-8b00-0535c9d854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16DB87-3FF3-431C-9A05-C2E50B2554AE}">
  <ds:schemaRefs>
    <ds:schemaRef ds:uri="http://schemas.microsoft.com/office/2006/metadata/properties"/>
    <ds:schemaRef ds:uri="http://schemas.microsoft.com/office/infopath/2007/PartnerControls"/>
    <ds:schemaRef ds:uri="820609c0-b5e7-4048-8b00-0535c9d854a0"/>
    <ds:schemaRef ds:uri="2873ded5-1ced-4dbb-9eed-f3464cc757c6"/>
  </ds:schemaRefs>
</ds:datastoreItem>
</file>

<file path=customXml/itemProps2.xml><?xml version="1.0" encoding="utf-8"?>
<ds:datastoreItem xmlns:ds="http://schemas.openxmlformats.org/officeDocument/2006/customXml" ds:itemID="{123698C8-498F-417B-BF37-BE88818AB4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90B6C1-F3F3-4C4E-89EE-245C6B6BFB88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Backhouse</dc:creator>
  <cp:lastModifiedBy>Angela Backhouse</cp:lastModifiedBy>
  <cp:revision>4</cp:revision>
  <dcterms:created xsi:type="dcterms:W3CDTF">2025-05-12T18:44:55Z</dcterms:created>
  <dcterms:modified xsi:type="dcterms:W3CDTF">2025-11-06T14:03:21Z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0x0101006BA0263B93F9FE47982251ACE438191B</vt:lpwstr>
  </property>
  <property fmtid="{D5CDD505-2E9C-101B-9397-08002B2CF9AE}" pid="3" name="MediaServiceImageTags">
    <vt:lpwstr/>
  </property>
</Properties>
</file>